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0AFB-E478-4F1F-8EFA-D061E121C9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F814-A040-4C13-9531-B887A2637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2e44f265f5956680b3b9bebed4de740f_l-4577918-images-thumbs&amp;n=13"/>
          <p:cNvPicPr>
            <a:picLocks noChangeAspect="1" noChangeArrowheads="1"/>
          </p:cNvPicPr>
          <p:nvPr/>
        </p:nvPicPr>
        <p:blipFill>
          <a:blip r:embed="rId2"/>
          <a:srcRect l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4857760"/>
            <a:ext cx="48924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Дородных </a:t>
            </a:r>
          </a:p>
          <a:p>
            <a:pPr algn="r"/>
            <a:r>
              <a:rPr lang="ru-RU" sz="32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Наталья Александровна</a:t>
            </a:r>
            <a:endParaRPr lang="ru-RU" sz="32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s://cdn.culture.ru/images/c2ad8bcb-27e7-5bac-8b36-91aae637f39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929066"/>
            <a:ext cx="3916359" cy="21035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428604"/>
            <a:ext cx="85725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14 И СТАРШЕ:</a:t>
            </a:r>
          </a:p>
          <a:p>
            <a:r>
              <a:rPr lang="ru-RU" sz="4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И РОЛЬ</a:t>
            </a:r>
          </a:p>
          <a:p>
            <a:r>
              <a:rPr lang="ru-RU" sz="4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МУНИЦИПАЛЬНОЙ БИБЛИОТЕКИ </a:t>
            </a:r>
          </a:p>
          <a:p>
            <a:r>
              <a:rPr lang="ru-RU" sz="4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ЖИЗНИ СОВРЕМЕННОЙ СЕМЬИ</a:t>
            </a:r>
            <a:endParaRPr lang="ru-RU" sz="44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2e44f265f5956680b3b9bebed4de740f_l-4577918-images-thumbs&amp;n=13"/>
          <p:cNvPicPr>
            <a:picLocks noChangeAspect="1" noChangeArrowheads="1"/>
          </p:cNvPicPr>
          <p:nvPr/>
        </p:nvPicPr>
        <p:blipFill>
          <a:blip r:embed="rId2"/>
          <a:srcRect l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s://integration24.ru/wp-content/uploads/2018/11/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858180" cy="4104712"/>
          </a:xfrm>
          <a:prstGeom prst="rect">
            <a:avLst/>
          </a:prstGeom>
          <a:noFill/>
        </p:spPr>
      </p:pic>
      <p:pic>
        <p:nvPicPr>
          <p:cNvPr id="9224" name="Picture 8" descr="https://bibliomo.ru/upload/iblock/5dc/cd34168fca58d21d55e2d49de031b7b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084" r="2817"/>
          <a:stretch>
            <a:fillRect/>
          </a:stretch>
        </p:blipFill>
        <p:spPr bwMode="auto">
          <a:xfrm>
            <a:off x="428596" y="3143248"/>
            <a:ext cx="4000496" cy="3212497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2e44f265f5956680b3b9bebed4de740f_l-4577918-images-thumbs&amp;n=13"/>
          <p:cNvPicPr>
            <a:picLocks noChangeAspect="1" noChangeArrowheads="1"/>
          </p:cNvPicPr>
          <p:nvPr/>
        </p:nvPicPr>
        <p:blipFill>
          <a:blip r:embed="rId2"/>
          <a:srcRect l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https://sun9-27.userapi.com/impg/NwR_C4Epz6gjgnBXbpUlxHe5TI5720ZEVZiCzA/11KlWgG9IvI.jpg?size=1600x1200&amp;quality=96&amp;sign=1d9a00015a7fb4eabec4f0d51d267f71&amp;type=album"/>
          <p:cNvPicPr>
            <a:picLocks noChangeAspect="1" noChangeArrowheads="1"/>
          </p:cNvPicPr>
          <p:nvPr/>
        </p:nvPicPr>
        <p:blipFill>
          <a:blip r:embed="rId3"/>
          <a:srcRect l="7051" t="34856" r="9114"/>
          <a:stretch>
            <a:fillRect/>
          </a:stretch>
        </p:blipFill>
        <p:spPr bwMode="auto">
          <a:xfrm>
            <a:off x="357158" y="285728"/>
            <a:ext cx="5638619" cy="328614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 descr="https://sun9-27.userapi.com/impg/NwR_C4Epz6gjgnBXbpUlxHe5TI5720ZEVZiCzA/11KlWgG9IvI.jpg?size=1600x1200&amp;quality=96&amp;sign=1d9a00015a7fb4eabec4f0d51d267f71&amp;type=album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93528" y="3143248"/>
            <a:ext cx="4985659" cy="332442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8" name="Picture 6" descr="https://sun9-14.userapi.com/impg/lsxPf1twaHXl6HZyBVBktuUDbsI1LlO9EdMt8A/oeRpDjY0qnE.jpg?size=2560x1920&amp;quality=96&amp;sign=a1769c00cb9253d9cc30c09502181e7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642918"/>
            <a:ext cx="2714645" cy="214314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00" name="Picture 8" descr="https://sun9-66.userapi.com/impg/DmMlTReNQHiTyuHwr939uDpGnx8bsSfdGaKDdg/pjjWVl418BM.jpg?size=1280x960&amp;quality=96&amp;sign=6669afd36e7ed4fabddbc87ff6b3676b&amp;type=album"/>
          <p:cNvPicPr>
            <a:picLocks noChangeAspect="1" noChangeArrowheads="1"/>
          </p:cNvPicPr>
          <p:nvPr/>
        </p:nvPicPr>
        <p:blipFill>
          <a:blip r:embed="rId6" cstate="print"/>
          <a:srcRect l="6927" r="6940"/>
          <a:stretch>
            <a:fillRect/>
          </a:stretch>
        </p:blipFill>
        <p:spPr bwMode="auto">
          <a:xfrm>
            <a:off x="357158" y="3071810"/>
            <a:ext cx="3773962" cy="328614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2e44f265f5956680b3b9bebed4de740f_l-4577918-images-thumbs&amp;n=13"/>
          <p:cNvPicPr>
            <a:picLocks noChangeAspect="1" noChangeArrowheads="1"/>
          </p:cNvPicPr>
          <p:nvPr/>
        </p:nvPicPr>
        <p:blipFill>
          <a:blip r:embed="rId2"/>
          <a:srcRect l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https://sun9-12.userapi.com/impg/Z00F5tnNivfRJIeaNfyWvA8I-ftiWgu7eZYbDA/vFfabJAW3I4.jpg?size=961x1280&amp;quality=96&amp;sign=37f20b6d92f6fbf44d8177e30cda73da&amp;type=album"/>
          <p:cNvPicPr>
            <a:picLocks noChangeAspect="1" noChangeArrowheads="1"/>
          </p:cNvPicPr>
          <p:nvPr/>
        </p:nvPicPr>
        <p:blipFill>
          <a:blip r:embed="rId3" cstate="print"/>
          <a:srcRect t="9322" b="2200"/>
          <a:stretch>
            <a:fillRect/>
          </a:stretch>
        </p:blipFill>
        <p:spPr bwMode="auto">
          <a:xfrm>
            <a:off x="5857884" y="3071810"/>
            <a:ext cx="2928958" cy="345168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0" name="Picture 6" descr="https://sun9-23.userapi.com/impg/575YP3BC0-6pBbZZd35X5zTpCFvFh5nymr-qHw/Zcr6HOhEhZk.jpg?size=1620x2160&amp;quality=96&amp;sign=4e71ebf4823e85c079d493ca07b112b7&amp;type=album"/>
          <p:cNvPicPr>
            <a:picLocks noChangeAspect="1" noChangeArrowheads="1"/>
          </p:cNvPicPr>
          <p:nvPr/>
        </p:nvPicPr>
        <p:blipFill>
          <a:blip r:embed="rId4" cstate="print"/>
          <a:srcRect t="8738" b="15773"/>
          <a:stretch>
            <a:fillRect/>
          </a:stretch>
        </p:blipFill>
        <p:spPr bwMode="auto">
          <a:xfrm>
            <a:off x="3714744" y="4786322"/>
            <a:ext cx="1788726" cy="180038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2" name="Picture 8" descr="https://sun9-16.userapi.com/impg/v9tpusIIJsVnnQyW3JFRFGA-1KuztU3DNQTPyg/Jj8HRC3oDXY.jpg?size=1200x1600&amp;quality=96&amp;sign=b23e6f0ed58b80e65be7ebe3589935e9&amp;type=album"/>
          <p:cNvPicPr>
            <a:picLocks noChangeAspect="1" noChangeArrowheads="1"/>
          </p:cNvPicPr>
          <p:nvPr/>
        </p:nvPicPr>
        <p:blipFill>
          <a:blip r:embed="rId5" cstate="print"/>
          <a:srcRect l="14264" t="21750" b="13094"/>
          <a:stretch>
            <a:fillRect/>
          </a:stretch>
        </p:blipFill>
        <p:spPr bwMode="auto">
          <a:xfrm>
            <a:off x="285720" y="214290"/>
            <a:ext cx="1692004" cy="1714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4" name="Picture 10" descr="https://sun9-49.userapi.com/impg/80mZrfPjm5DQ4mTlYQxNtZAk8OY3vyA0rkSejA/IYUvHoxurr0.jpg?size=1280x960&amp;quality=96&amp;sign=7820a5b3a7bfce1d6d6861d9091ef4d2&amp;type=album"/>
          <p:cNvPicPr>
            <a:picLocks noChangeAspect="1" noChangeArrowheads="1"/>
          </p:cNvPicPr>
          <p:nvPr/>
        </p:nvPicPr>
        <p:blipFill>
          <a:blip r:embed="rId6" cstate="print"/>
          <a:srcRect l="19232" r="7526"/>
          <a:stretch>
            <a:fillRect/>
          </a:stretch>
        </p:blipFill>
        <p:spPr bwMode="auto">
          <a:xfrm>
            <a:off x="4643438" y="1000108"/>
            <a:ext cx="1571636" cy="160934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6" name="Picture 12" descr="https://sun9-20.userapi.com/impg/l8kf7YjM5t-MT4F4bVFv-eyKxPK9gAaQpPB8Vw/n5HcTSvfyPk.jpg?size=2560x1920&amp;quality=95&amp;sign=d5a19085eec42c59bdd2eb34ba2773a2&amp;type=album"/>
          <p:cNvPicPr>
            <a:picLocks noChangeAspect="1" noChangeArrowheads="1"/>
          </p:cNvPicPr>
          <p:nvPr/>
        </p:nvPicPr>
        <p:blipFill>
          <a:blip r:embed="rId7" cstate="print"/>
          <a:srcRect l="15753" r="10734"/>
          <a:stretch>
            <a:fillRect/>
          </a:stretch>
        </p:blipFill>
        <p:spPr bwMode="auto">
          <a:xfrm>
            <a:off x="2285984" y="214290"/>
            <a:ext cx="2214578" cy="225937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https://sun9-49.userapi.com/impf/c852020/v852020248/1693fc/2q0rhKJA4cw.jpg?size=1280x960&amp;quality=96&amp;sign=dadb8792e5effdd9906bad06651f5e80&amp;type=album"/>
          <p:cNvPicPr>
            <a:picLocks noChangeAspect="1" noChangeArrowheads="1"/>
          </p:cNvPicPr>
          <p:nvPr/>
        </p:nvPicPr>
        <p:blipFill>
          <a:blip r:embed="rId8" cstate="print"/>
          <a:srcRect l="12200" r="23346" b="17622"/>
          <a:stretch>
            <a:fillRect/>
          </a:stretch>
        </p:blipFill>
        <p:spPr bwMode="auto">
          <a:xfrm>
            <a:off x="6572264" y="357166"/>
            <a:ext cx="2357454" cy="225980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https://i.pinimg.com/originals/4a/d9/da/4ad9da95a2fb9f71db7a16f9009139ee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86116" y="2643182"/>
            <a:ext cx="2500330" cy="1939911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0" cstate="print"/>
          <a:srcRect r="390"/>
          <a:stretch>
            <a:fillRect/>
          </a:stretch>
        </p:blipFill>
        <p:spPr bwMode="auto">
          <a:xfrm>
            <a:off x="3428992" y="2786057"/>
            <a:ext cx="2214578" cy="125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 descr="https://sun9-17.userapi.com/impg/wHI3wMLMxwm3yPYwdP8GRnxdTJPkmdG5RNGuvQ/MgM_XZug5rE.jpg?size=1280x960&amp;quality=95&amp;sign=beebbfc63087de0e8a38929c94fe3d05&amp;type=album"/>
          <p:cNvPicPr>
            <a:picLocks noChangeAspect="1" noChangeArrowheads="1"/>
          </p:cNvPicPr>
          <p:nvPr/>
        </p:nvPicPr>
        <p:blipFill>
          <a:blip r:embed="rId11" cstate="print"/>
          <a:srcRect l="15130" r="2838"/>
          <a:stretch>
            <a:fillRect/>
          </a:stretch>
        </p:blipFill>
        <p:spPr bwMode="auto">
          <a:xfrm>
            <a:off x="357158" y="2143116"/>
            <a:ext cx="2734754" cy="250033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9" descr="https://sun9-57.userapi.com/impg/8p7NzD70QRCLkwKv_j4LnY4OPrl-tv05lJ4d7g/jpligKi6AWc.jpg?size=1280x960&amp;quality=95&amp;sign=de56333f28b18fd7752ea64073555636&amp;type=albu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14348" y="4786322"/>
            <a:ext cx="2476517" cy="18573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2e44f265f5956680b3b9bebed4de740f_l-4577918-images-thumbs&amp;n=13"/>
          <p:cNvPicPr>
            <a:picLocks noChangeAspect="1" noChangeArrowheads="1"/>
          </p:cNvPicPr>
          <p:nvPr/>
        </p:nvPicPr>
        <p:blipFill>
          <a:blip r:embed="rId2"/>
          <a:srcRect l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s://sun9-35.userapi.com/impg/bE6RJx14D-P0v7ob1kJS9aHnWcB0ONlZe-jvqw/IAWYzLmZeFE.jpg?size=2560x1440&amp;quality=96&amp;sign=c755b191e8698b86c80503696e5e6c56&amp;type=album"/>
          <p:cNvPicPr>
            <a:picLocks noChangeAspect="1" noChangeArrowheads="1"/>
          </p:cNvPicPr>
          <p:nvPr/>
        </p:nvPicPr>
        <p:blipFill>
          <a:blip r:embed="rId3" cstate="print"/>
          <a:srcRect l="6100" r="21829"/>
          <a:stretch>
            <a:fillRect/>
          </a:stretch>
        </p:blipFill>
        <p:spPr bwMode="auto">
          <a:xfrm>
            <a:off x="357158" y="357166"/>
            <a:ext cx="4214842" cy="328960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8" name="Picture 10" descr="https://sun9-8.userapi.com/impg/ZSTtfKbnE1O7NgxHmrrbQhPMMpiiBa06-Id-zQ/z71TWlnQFeQ.jpg?size=2560x1920&amp;quality=96&amp;sign=8fe0292d7ff2812a7e36904ae1bab30f&amp;type=album"/>
          <p:cNvPicPr>
            <a:picLocks noChangeAspect="1" noChangeArrowheads="1"/>
          </p:cNvPicPr>
          <p:nvPr/>
        </p:nvPicPr>
        <p:blipFill>
          <a:blip r:embed="rId4" cstate="print"/>
          <a:srcRect l="33736" t="8931" b="10331"/>
          <a:stretch>
            <a:fillRect/>
          </a:stretch>
        </p:blipFill>
        <p:spPr bwMode="auto">
          <a:xfrm>
            <a:off x="3714744" y="3357562"/>
            <a:ext cx="2143140" cy="195843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https://sun9-19.userapi.com/impg/YuDotES_7khYmRG-DIl1yqPT9KbKq08qpZOjWw/9AXF-5k8YBw.jpg?size=1600x1200&amp;quality=95&amp;sign=496c1cb4d7e993ec8b89e90573537523&amp;type=album"/>
          <p:cNvPicPr>
            <a:picLocks noChangeAspect="1" noChangeArrowheads="1"/>
          </p:cNvPicPr>
          <p:nvPr/>
        </p:nvPicPr>
        <p:blipFill>
          <a:blip r:embed="rId5" cstate="print"/>
          <a:srcRect l="4402" t="2943"/>
          <a:stretch>
            <a:fillRect/>
          </a:stretch>
        </p:blipFill>
        <p:spPr bwMode="auto">
          <a:xfrm>
            <a:off x="4929190" y="428604"/>
            <a:ext cx="3658952" cy="278608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https://sun9-67.userapi.com/s/v1/ig2/h9DlrMur2SkM3QQX5A3x_lvLahe1Txqdg3oMfNee7b02m4LG3HS1wSQtV4VcOyALi7viY2stwO7VhYBcGHPG4Aub.jpg?size=1280x960&amp;quality=96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000504"/>
            <a:ext cx="3071834" cy="257176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https://sun9-64.userapi.com/s/v1/if2/Be-F5YpbopsYsveWj0sy8SVlKFAZxq-gYUpT7s9x70yTIj2hbCuKosqBGMdKMxlHPpMUd6Mt7YqQF_KLQjvLgtzQ.jpg?size=1080x909&amp;quality=96&amp;type=album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929066"/>
            <a:ext cx="3143272" cy="268687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2e44f265f5956680b3b9bebed4de740f_l-4577918-images-thumbs&amp;n=13"/>
          <p:cNvPicPr>
            <a:picLocks noChangeAspect="1" noChangeArrowheads="1"/>
          </p:cNvPicPr>
          <p:nvPr/>
        </p:nvPicPr>
        <p:blipFill>
          <a:blip r:embed="rId2"/>
          <a:srcRect l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786058"/>
            <a:ext cx="7358114" cy="9202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внимание!</a:t>
            </a:r>
            <a:endParaRPr lang="ru-RU" sz="40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https://sun9-61.userapi.com/impg/YB_Zf2vQZlRwcSqs9_1-e1KFkXw9tzx9rfpVuw/aMRbO9Rrmj0.jpg?size=1280x960&amp;quality=95&amp;sign=45ea936eac625d7f3f5e112c4a76fb2a&amp;type=album"/>
          <p:cNvPicPr>
            <a:picLocks noChangeAspect="1" noChangeArrowheads="1"/>
          </p:cNvPicPr>
          <p:nvPr/>
        </p:nvPicPr>
        <p:blipFill>
          <a:blip r:embed="rId3" cstate="print"/>
          <a:srcRect t="11040" b="17330"/>
          <a:stretch>
            <a:fillRect/>
          </a:stretch>
        </p:blipFill>
        <p:spPr bwMode="auto">
          <a:xfrm>
            <a:off x="2357422" y="4000504"/>
            <a:ext cx="4643470" cy="249460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s://sun9-38.userapi.com/impg/nrH5zuZAAIZcb0izuZg-uVmXf6uu0EyE3YjoJw/cHiHvpSbXco.jpg?size=2560x1441&amp;quality=95&amp;sign=e890d55bf16af80976548b6510ccb22f&amp;type=album"/>
          <p:cNvPicPr>
            <a:picLocks noChangeAspect="1" noChangeArrowheads="1"/>
          </p:cNvPicPr>
          <p:nvPr/>
        </p:nvPicPr>
        <p:blipFill>
          <a:blip r:embed="rId4" cstate="print"/>
          <a:srcRect l="1865" t="7145" r="5630" b="22832"/>
          <a:stretch>
            <a:fillRect/>
          </a:stretch>
        </p:blipFill>
        <p:spPr bwMode="auto">
          <a:xfrm>
            <a:off x="2214546" y="500042"/>
            <a:ext cx="5012464" cy="213574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 ----</dc:creator>
  <cp:lastModifiedBy>Инна ----</cp:lastModifiedBy>
  <cp:revision>3</cp:revision>
  <dcterms:created xsi:type="dcterms:W3CDTF">2023-09-30T10:21:34Z</dcterms:created>
  <dcterms:modified xsi:type="dcterms:W3CDTF">2023-09-30T12:31:39Z</dcterms:modified>
</cp:coreProperties>
</file>