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5" r:id="rId1"/>
  </p:sldMasterIdLst>
  <p:sldIdLst>
    <p:sldId id="267" r:id="rId2"/>
    <p:sldId id="268" r:id="rId3"/>
    <p:sldId id="259" r:id="rId4"/>
    <p:sldId id="260" r:id="rId5"/>
    <p:sldId id="261" r:id="rId6"/>
    <p:sldId id="266" r:id="rId7"/>
    <p:sldId id="262" r:id="rId8"/>
    <p:sldId id="264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5C797-FCBD-4616-A3DE-E143E1631C41}" type="datetimeFigureOut">
              <a:rPr lang="ru-RU"/>
              <a:pPr>
                <a:defRPr/>
              </a:pPr>
              <a:t>11.01.2018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33DAD-1550-459C-B49B-FCB6AD4347B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C76B0-E506-4AA9-9E52-615AF7B0D045}" type="datetimeFigureOut">
              <a:rPr lang="ru-RU"/>
              <a:pPr>
                <a:defRPr/>
              </a:pPr>
              <a:t>11.01.2018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B1F8F-3051-4343-B020-65C4F731133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57A63-1280-4919-8273-5473C8A7415B}" type="datetimeFigureOut">
              <a:rPr lang="ru-RU"/>
              <a:pPr>
                <a:defRPr/>
              </a:pPr>
              <a:t>11.01.2018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4D31D-3C7A-466F-99C8-8CFDEAB9ED7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27AF7-341A-4080-B43C-A3D37E2C0CEF}" type="datetimeFigureOut">
              <a:rPr lang="ru-RU"/>
              <a:pPr>
                <a:defRPr/>
              </a:pPr>
              <a:t>11.01.2018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66827-617D-4684-B682-005899DE5F1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BE1EE-424A-4C8B-BE27-0F697A5A3026}" type="datetimeFigureOut">
              <a:rPr lang="ru-RU"/>
              <a:pPr>
                <a:defRPr/>
              </a:pPr>
              <a:t>11.01.2018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B143D-548A-4383-8396-C8D03A367CA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811F8-356B-45F1-AC54-4E01A3F4C93C}" type="datetimeFigureOut">
              <a:rPr lang="ru-RU"/>
              <a:pPr>
                <a:defRPr/>
              </a:pPr>
              <a:t>11.01.2018</a:t>
            </a:fld>
            <a:endParaRPr lang="ru-RU" dirty="0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F8FAE-B63B-4F58-99C2-CF6FD651E44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4687F-01BF-43A0-9322-B67D7BF25695}" type="datetimeFigureOut">
              <a:rPr lang="ru-RU"/>
              <a:pPr>
                <a:defRPr/>
              </a:pPr>
              <a:t>11.01.2018</a:t>
            </a:fld>
            <a:endParaRPr lang="ru-RU" dirty="0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30A7A-03CA-4348-9D17-C54F1B65E31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EC672-7BB4-4F7D-BE13-01B6F360B695}" type="datetimeFigureOut">
              <a:rPr lang="ru-RU"/>
              <a:pPr>
                <a:defRPr/>
              </a:pPr>
              <a:t>11.01.2018</a:t>
            </a:fld>
            <a:endParaRPr lang="ru-RU" dirty="0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AB2CE-362C-4683-BDA3-F1DC30D2E01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7A320-AF60-4A12-A9C6-BBF3B4AF761D}" type="datetimeFigureOut">
              <a:rPr lang="ru-RU"/>
              <a:pPr>
                <a:defRPr/>
              </a:pPr>
              <a:t>11.01.2018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976F7-8A69-4369-ADD8-DC301B36B0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92D0E-68C6-4664-9CE1-50CFEE742BEF}" type="datetimeFigureOut">
              <a:rPr lang="ru-RU"/>
              <a:pPr>
                <a:defRPr/>
              </a:pPr>
              <a:t>11.01.2018</a:t>
            </a:fld>
            <a:endParaRPr lang="ru-RU" dirty="0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F6626-C484-4758-A29F-7B80E67DC1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965B7-47FB-4A5A-8F9F-1676A96EAFCE}" type="datetimeFigureOut">
              <a:rPr lang="ru-RU"/>
              <a:pPr>
                <a:defRPr/>
              </a:pPr>
              <a:t>11.01.2018</a:t>
            </a:fld>
            <a:endParaRPr lang="ru-RU" dirty="0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8362A-C2C3-4957-98D6-AF0D8300FAC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 smtClean="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45A10DC5-CD1A-488E-AC75-92D1BD0CABE8}" type="datetimeFigureOut">
              <a:rPr lang="ru-RU"/>
              <a:pPr>
                <a:defRPr/>
              </a:pPr>
              <a:t>11.01.2018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 smtClean="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74FA2807-0416-4307-8330-13170C903F0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17" r:id="rId1"/>
    <p:sldLayoutId id="2147483918" r:id="rId2"/>
    <p:sldLayoutId id="2147483927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fontAlgn="base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388" y="549275"/>
            <a:ext cx="8856662" cy="5986463"/>
          </a:xfrm>
        </p:spPr>
        <p:txBody>
          <a:bodyPr/>
          <a:lstStyle/>
          <a:p>
            <a:r>
              <a:rPr lang="ru-RU" sz="1400" b="1" smtClean="0"/>
              <a:t>МКУК «Межпоселенческая библиотека» Поныровского района Курской области </a:t>
            </a:r>
          </a:p>
          <a:p>
            <a:endParaRPr lang="ru-RU" sz="1100" b="1" smtClean="0"/>
          </a:p>
          <a:p>
            <a:r>
              <a:rPr lang="ru-RU" sz="4400" b="1" smtClean="0"/>
              <a:t>Новые поступления книг</a:t>
            </a:r>
          </a:p>
          <a:p>
            <a:endParaRPr lang="ru-RU" sz="4400" b="1" smtClean="0"/>
          </a:p>
          <a:p>
            <a:endParaRPr lang="ru-RU" sz="1400" b="1" smtClean="0"/>
          </a:p>
          <a:p>
            <a:endParaRPr lang="ru-RU" sz="1400" b="1" smtClean="0"/>
          </a:p>
          <a:p>
            <a:endParaRPr lang="ru-RU" sz="1400" b="1" smtClean="0"/>
          </a:p>
          <a:p>
            <a:endParaRPr lang="ru-RU" sz="1400" b="1" smtClean="0"/>
          </a:p>
          <a:p>
            <a:endParaRPr lang="ru-RU" sz="1400" b="1" smtClean="0"/>
          </a:p>
          <a:p>
            <a:endParaRPr lang="ru-RU" sz="1400" b="1" smtClean="0"/>
          </a:p>
          <a:p>
            <a:endParaRPr lang="ru-RU" sz="1400" b="1" smtClean="0"/>
          </a:p>
          <a:p>
            <a:endParaRPr lang="ru-RU" sz="1400" b="1" smtClean="0"/>
          </a:p>
          <a:p>
            <a:endParaRPr lang="ru-RU" sz="1400" b="1" smtClean="0"/>
          </a:p>
          <a:p>
            <a:endParaRPr lang="ru-RU" sz="1400" b="1" smtClean="0"/>
          </a:p>
          <a:p>
            <a:endParaRPr lang="ru-RU" sz="1400" b="1" smtClean="0"/>
          </a:p>
          <a:p>
            <a:endParaRPr lang="ru-RU" sz="1400" b="1" smtClean="0"/>
          </a:p>
          <a:p>
            <a:endParaRPr lang="ru-RU" sz="1400" b="1" smtClean="0"/>
          </a:p>
          <a:p>
            <a:endParaRPr lang="ru-RU" sz="1400" b="1" smtClean="0"/>
          </a:p>
          <a:p>
            <a:r>
              <a:rPr lang="ru-RU" sz="1400" b="1" smtClean="0"/>
              <a:t>Поныри 201</a:t>
            </a:r>
            <a:r>
              <a:rPr lang="ru-RU" sz="1400" b="1" smtClean="0">
                <a:latin typeface="Arial" charset="0"/>
              </a:rPr>
              <a:t>7</a:t>
            </a:r>
          </a:p>
        </p:txBody>
      </p:sp>
      <p:pic>
        <p:nvPicPr>
          <p:cNvPr id="13" name="Рисунок 12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55876" y="4305727"/>
            <a:ext cx="2376263" cy="1743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467544" y="2133599"/>
            <a:ext cx="1584177" cy="22953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7164288" y="2132285"/>
            <a:ext cx="1512168" cy="22966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5580112" y="2134092"/>
            <a:ext cx="1451991" cy="19659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2277270" y="2132285"/>
            <a:ext cx="1430634" cy="19677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1115616" y="4428901"/>
            <a:ext cx="1524871" cy="2304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6588224" y="4420690"/>
            <a:ext cx="1512168" cy="23124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3923928" y="2132285"/>
            <a:ext cx="1440160" cy="19677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79838" y="836613"/>
            <a:ext cx="4968875" cy="5761037"/>
          </a:xfrm>
        </p:spPr>
        <p:txBody>
          <a:bodyPr/>
          <a:lstStyle/>
          <a:p>
            <a:pPr algn="just"/>
            <a:r>
              <a:rPr lang="ru-RU" sz="1800" b="1" smtClean="0"/>
              <a:t>     </a:t>
            </a:r>
            <a:r>
              <a:rPr lang="ru-RU" sz="2000" b="1" smtClean="0"/>
              <a:t>Кучерская, Майя. Бог дождя</a:t>
            </a:r>
            <a:r>
              <a:rPr lang="en-US" sz="2000" b="1" smtClean="0"/>
              <a:t> </a:t>
            </a:r>
            <a:r>
              <a:rPr lang="en-US" sz="2000" smtClean="0"/>
              <a:t>[</a:t>
            </a:r>
            <a:r>
              <a:rPr lang="ru-RU" sz="2000" smtClean="0"/>
              <a:t>Текст</a:t>
            </a:r>
            <a:r>
              <a:rPr lang="en-US" sz="2000" smtClean="0"/>
              <a:t>]</a:t>
            </a:r>
            <a:r>
              <a:rPr lang="ru-RU" sz="2000" smtClean="0"/>
              <a:t> / Майя Кучерская.-Москва: Время, 2008.-32о с.</a:t>
            </a:r>
          </a:p>
          <a:p>
            <a:pPr algn="l"/>
            <a:endParaRPr lang="ru-RU" sz="2000" smtClean="0"/>
          </a:p>
          <a:p>
            <a:pPr algn="just"/>
            <a:r>
              <a:rPr lang="ru-RU" sz="2000" smtClean="0"/>
              <a:t>Майя Кучерская, в своем новом романе «Бог дождя» «прошла буквально по натянутой струне, ни разу не сделав неверного шага. Она подняла проблему, неразрешимую в принципе, - что делать с чувством, глубоким и прекрасным, если это чувство, тем не менее, беззаконно и недопустимо» (Мария Ремизова). Переписав заново свою юношескую повесть о запретной любви, Майя Кучерская создала книгу, от которой перехватывает дыхание.</a:t>
            </a:r>
          </a:p>
        </p:txBody>
      </p:sp>
      <p:pic>
        <p:nvPicPr>
          <p:cNvPr id="14338" name="Picture 5" descr="bog_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7543" y="1052513"/>
            <a:ext cx="3096345" cy="504031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08400" y="836613"/>
            <a:ext cx="5327650" cy="5256212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ru-RU" sz="1400" b="1" smtClean="0"/>
              <a:t>     </a:t>
            </a:r>
            <a:r>
              <a:rPr lang="ru-RU" sz="1800" b="1" smtClean="0"/>
              <a:t>Гришэм, Джон. Округ Форд</a:t>
            </a:r>
            <a:r>
              <a:rPr lang="ru-RU" sz="1800" smtClean="0"/>
              <a:t> </a:t>
            </a:r>
            <a:r>
              <a:rPr lang="en-US" sz="1800" smtClean="0"/>
              <a:t>[</a:t>
            </a:r>
            <a:r>
              <a:rPr lang="ru-RU" sz="1800" smtClean="0"/>
              <a:t>Текст</a:t>
            </a:r>
            <a:r>
              <a:rPr lang="en-US" sz="1800" smtClean="0"/>
              <a:t>]</a:t>
            </a:r>
            <a:r>
              <a:rPr lang="ru-RU" sz="1800" smtClean="0"/>
              <a:t> / Джон Гришэм;</a:t>
            </a:r>
            <a:r>
              <a:rPr lang="en-US" sz="1800" smtClean="0"/>
              <a:t> [</a:t>
            </a:r>
            <a:r>
              <a:rPr lang="ru-RU" sz="1800" smtClean="0"/>
              <a:t>Пер. с англ. Н. В. Рейн</a:t>
            </a:r>
            <a:r>
              <a:rPr lang="en-US" sz="1800" smtClean="0"/>
              <a:t>]</a:t>
            </a:r>
            <a:r>
              <a:rPr lang="ru-RU" sz="1800" smtClean="0"/>
              <a:t>.-Москва: АСТ: Астрель, 2011.-319, </a:t>
            </a:r>
            <a:r>
              <a:rPr lang="en-US" sz="1800" smtClean="0"/>
              <a:t>[1]</a:t>
            </a:r>
            <a:r>
              <a:rPr lang="ru-RU" sz="1800" smtClean="0"/>
              <a:t> с.</a:t>
            </a:r>
          </a:p>
          <a:p>
            <a:pPr algn="l">
              <a:lnSpc>
                <a:spcPct val="80000"/>
              </a:lnSpc>
            </a:pPr>
            <a:endParaRPr lang="ru-RU" sz="1800" smtClean="0"/>
          </a:p>
          <a:p>
            <a:pPr algn="l">
              <a:lnSpc>
                <a:spcPct val="80000"/>
              </a:lnSpc>
            </a:pPr>
            <a:endParaRPr lang="ru-RU" sz="1800" smtClean="0"/>
          </a:p>
          <a:p>
            <a:pPr algn="l">
              <a:lnSpc>
                <a:spcPct val="80000"/>
              </a:lnSpc>
            </a:pPr>
            <a:endParaRPr lang="ru-RU" sz="1800" smtClean="0"/>
          </a:p>
          <a:p>
            <a:pPr algn="just">
              <a:lnSpc>
                <a:spcPct val="80000"/>
              </a:lnSpc>
            </a:pPr>
            <a:r>
              <a:rPr lang="ru-RU" sz="1800" smtClean="0"/>
              <a:t>«Округ Форд» — триумфальное возвращение Гришэма на американский Юг, где разворачивалось действие легендарного романа «Пора убивать», с которого началось победное шествие книг Джона Гришэма по всему миру. Семь рассказов. Семь потрясающих историй о людях, в той или иной степени оказавшихся не в ладу с законом. Семь завораживающих сюжетов — и неожиданных финалов. Обитатели округа Форд — далеко не ангелы, и писатель отнюдь не льстит им.Но возможно, именно поэтому читателю еще интереснее следить за поворотами их судеб — резкими, неожиданными, а порой и по-настоящему опасными… </a:t>
            </a:r>
          </a:p>
          <a:p>
            <a:pPr algn="l">
              <a:lnSpc>
                <a:spcPct val="80000"/>
              </a:lnSpc>
            </a:pPr>
            <a:endParaRPr lang="ru-RU" sz="1800" smtClean="0"/>
          </a:p>
        </p:txBody>
      </p:sp>
      <p:pic>
        <p:nvPicPr>
          <p:cNvPr id="1536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981075"/>
            <a:ext cx="2952576" cy="489585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35375" y="836613"/>
            <a:ext cx="5184775" cy="5472112"/>
          </a:xfrm>
        </p:spPr>
        <p:txBody>
          <a:bodyPr/>
          <a:lstStyle/>
          <a:p>
            <a:pPr algn="l"/>
            <a:r>
              <a:rPr lang="ru-RU" sz="2000" b="1" smtClean="0"/>
              <a:t>   </a:t>
            </a:r>
          </a:p>
          <a:p>
            <a:pPr algn="l"/>
            <a:r>
              <a:rPr lang="ru-RU" sz="2000" b="1" smtClean="0"/>
              <a:t> Шнайдер, Роберт. Сестра сна</a:t>
            </a:r>
            <a:r>
              <a:rPr lang="en-US" sz="2000" b="1" smtClean="0"/>
              <a:t> </a:t>
            </a:r>
            <a:r>
              <a:rPr lang="en-US" sz="2000" smtClean="0"/>
              <a:t>[</a:t>
            </a:r>
            <a:r>
              <a:rPr lang="ru-RU" sz="2000" smtClean="0"/>
              <a:t>Текст</a:t>
            </a:r>
            <a:r>
              <a:rPr lang="en-US" sz="2000" smtClean="0"/>
              <a:t>]</a:t>
            </a:r>
            <a:r>
              <a:rPr lang="ru-RU" sz="2000" smtClean="0"/>
              <a:t> / Роберт Шнайдер;</a:t>
            </a:r>
            <a:r>
              <a:rPr lang="en-US" sz="2000" smtClean="0"/>
              <a:t> [</a:t>
            </a:r>
            <a:r>
              <a:rPr lang="ru-RU" sz="2000" smtClean="0"/>
              <a:t>Пер. с нем. В. Фадеевой</a:t>
            </a:r>
            <a:r>
              <a:rPr lang="en-US" sz="2000" smtClean="0"/>
              <a:t>]</a:t>
            </a:r>
            <a:r>
              <a:rPr lang="ru-RU" sz="2000" smtClean="0"/>
              <a:t>.- Санкт-Петербург : Симпозиум ,2003.- 299 с.</a:t>
            </a:r>
          </a:p>
          <a:p>
            <a:pPr algn="l"/>
            <a:endParaRPr lang="ru-RU" sz="2000" smtClean="0"/>
          </a:p>
          <a:p>
            <a:pPr algn="l"/>
            <a:endParaRPr lang="ru-RU" sz="2000" smtClean="0"/>
          </a:p>
          <a:p>
            <a:pPr algn="just"/>
            <a:r>
              <a:rPr lang="ru-RU" sz="2000" smtClean="0"/>
              <a:t>Роман «Сестра сна» - история жизни, любви и смерти безвестного музыкального гения – был переведен на 24 языка и лег в основу фильма и двух музыкальных произведении – балета и оперы, за которые Р. Шнайдер был удостоен ряда престижных премий.</a:t>
            </a:r>
          </a:p>
          <a:p>
            <a:pPr algn="l"/>
            <a:endParaRPr lang="ru-RU" sz="2000" smtClean="0"/>
          </a:p>
          <a:p>
            <a:pPr algn="l"/>
            <a:r>
              <a:rPr lang="ru-RU" smtClean="0"/>
              <a:t>   </a:t>
            </a:r>
          </a:p>
        </p:txBody>
      </p:sp>
      <p:pic>
        <p:nvPicPr>
          <p:cNvPr id="1638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1052513"/>
            <a:ext cx="3023567" cy="489743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4300" y="908050"/>
            <a:ext cx="4895850" cy="5400675"/>
          </a:xfrm>
        </p:spPr>
        <p:txBody>
          <a:bodyPr/>
          <a:lstStyle/>
          <a:p>
            <a:pPr algn="just"/>
            <a:r>
              <a:rPr lang="ru-RU" sz="2200" b="1" smtClean="0"/>
              <a:t>     </a:t>
            </a:r>
            <a:r>
              <a:rPr lang="ru-RU" sz="2000" b="1" smtClean="0"/>
              <a:t>Сент-Экзюпери, Антуан де. Цитадель </a:t>
            </a:r>
            <a:r>
              <a:rPr lang="en-US" sz="2000" smtClean="0"/>
              <a:t>[</a:t>
            </a:r>
            <a:r>
              <a:rPr lang="ru-RU" sz="2000" smtClean="0"/>
              <a:t>Текст</a:t>
            </a:r>
            <a:r>
              <a:rPr lang="en-US" sz="2000" smtClean="0"/>
              <a:t>]</a:t>
            </a:r>
            <a:r>
              <a:rPr lang="ru-RU" sz="2000" smtClean="0"/>
              <a:t> / Антуан де Сент-Экзюпери; </a:t>
            </a:r>
            <a:r>
              <a:rPr lang="en-US" sz="2000" smtClean="0"/>
              <a:t>[</a:t>
            </a:r>
            <a:r>
              <a:rPr lang="ru-RU" sz="2000" smtClean="0"/>
              <a:t>Пер. с фр. Т. М. Ю. Кожевниковой</a:t>
            </a:r>
            <a:r>
              <a:rPr lang="en-US" sz="2000" smtClean="0"/>
              <a:t>]</a:t>
            </a:r>
            <a:r>
              <a:rPr lang="ru-RU" sz="2000" smtClean="0"/>
              <a:t>.-Москва: АСТ: АСТ Москва, 2007.-445 , </a:t>
            </a:r>
            <a:r>
              <a:rPr lang="en-US" sz="2000" smtClean="0"/>
              <a:t>[</a:t>
            </a:r>
            <a:r>
              <a:rPr lang="ru-RU" sz="2000" smtClean="0"/>
              <a:t>3</a:t>
            </a:r>
            <a:r>
              <a:rPr lang="en-US" sz="2000" smtClean="0"/>
              <a:t>]</a:t>
            </a:r>
            <a:r>
              <a:rPr lang="ru-RU" sz="2000" smtClean="0"/>
              <a:t> с.</a:t>
            </a:r>
          </a:p>
          <a:p>
            <a:pPr algn="l"/>
            <a:endParaRPr lang="ru-RU" sz="2000" smtClean="0"/>
          </a:p>
          <a:p>
            <a:pPr algn="just"/>
            <a:r>
              <a:rPr lang="ru-RU" sz="2000" smtClean="0"/>
              <a:t>    «Цитадель» — самое своеобразное и, возможно, самое гениальное произведение Экзюпери. Книга, в которой по-новому заиграли грани таланта этого писателя. Книга, в которой причудливо переплелись мотивы причин и военной прозы, мемуары и литературные легенды, размышления о смысле жизни и духовные искания великого француза. </a:t>
            </a:r>
          </a:p>
        </p:txBody>
      </p:sp>
      <p:pic>
        <p:nvPicPr>
          <p:cNvPr id="1741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552" y="836712"/>
            <a:ext cx="3096344" cy="489743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95738" y="908050"/>
            <a:ext cx="4897437" cy="5257800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ru-RU" sz="2000" smtClean="0"/>
              <a:t>     Носов, Сергей. Франсуаза, или путь к леднику </a:t>
            </a:r>
            <a:r>
              <a:rPr lang="en-US" sz="2000" smtClean="0"/>
              <a:t>[</a:t>
            </a:r>
            <a:r>
              <a:rPr lang="ru-RU" sz="2000" smtClean="0"/>
              <a:t>Текст</a:t>
            </a:r>
            <a:r>
              <a:rPr lang="en-US" sz="2000" smtClean="0"/>
              <a:t>]</a:t>
            </a:r>
            <a:r>
              <a:rPr lang="ru-RU" sz="2000" smtClean="0"/>
              <a:t> / Сергей Носов.-Москва: Астрель, 2012.-380, </a:t>
            </a:r>
            <a:r>
              <a:rPr lang="en-US" sz="2000" smtClean="0"/>
              <a:t>[</a:t>
            </a:r>
            <a:r>
              <a:rPr lang="ru-RU" sz="2000" smtClean="0"/>
              <a:t>4</a:t>
            </a:r>
            <a:r>
              <a:rPr lang="en-US" sz="2000" smtClean="0"/>
              <a:t>]</a:t>
            </a:r>
            <a:r>
              <a:rPr lang="ru-RU" sz="2000" smtClean="0"/>
              <a:t> с.</a:t>
            </a:r>
          </a:p>
          <a:p>
            <a:pPr algn="just">
              <a:lnSpc>
                <a:spcPct val="80000"/>
              </a:lnSpc>
            </a:pPr>
            <a:endParaRPr lang="ru-RU" sz="2000" smtClean="0"/>
          </a:p>
          <a:p>
            <a:pPr algn="just">
              <a:lnSpc>
                <a:spcPct val="80000"/>
              </a:lnSpc>
            </a:pPr>
            <a:r>
              <a:rPr lang="ru-RU" sz="2400" smtClean="0"/>
              <a:t>     </a:t>
            </a:r>
            <a:r>
              <a:rPr lang="ru-RU" sz="2000" smtClean="0"/>
              <a:t>Каждая книга Сергея Носова - прозаика и драматурга, финалиста "Русского Букера" и "Национального бестселлера" - это творческий эксперимент, игра с умным читателем.</a:t>
            </a:r>
            <a:br>
              <a:rPr lang="ru-RU" sz="2000" smtClean="0"/>
            </a:br>
            <a:r>
              <a:rPr lang="ru-RU" sz="2000" smtClean="0"/>
              <a:t>Герои нового романа - детский поэт, позитивный психиатр, страдающая манией ревности семейная пара и загадочная Франсуаза - отправляются в Индию, на встречу с брахманом Гириш-бабой. А в Петербурге накануне их отъезда происходят весьма странные события... "</a:t>
            </a:r>
            <a:r>
              <a:rPr lang="ru-RU" sz="2000" i="1" smtClean="0"/>
              <a:t>Франсуаза, или Путь к леднику</a:t>
            </a:r>
            <a:r>
              <a:rPr lang="ru-RU" sz="2000" smtClean="0"/>
              <a:t>", по признанию автора, "роман о странностях жизни, ее внезапностях и причудливости".</a:t>
            </a:r>
            <a:br>
              <a:rPr lang="ru-RU" sz="2000" smtClean="0"/>
            </a:br>
            <a:endParaRPr lang="ru-RU" sz="2000" smtClean="0"/>
          </a:p>
        </p:txBody>
      </p:sp>
      <p:pic>
        <p:nvPicPr>
          <p:cNvPr id="18436" name="Picture 4" descr="98d655fe468cdc241b30fc07251feda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1196975"/>
            <a:ext cx="3312046" cy="4608289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79838" y="1196975"/>
            <a:ext cx="4968875" cy="4968875"/>
          </a:xfrm>
        </p:spPr>
        <p:txBody>
          <a:bodyPr>
            <a:normAutofit fontScale="92500" lnSpcReduction="20000"/>
          </a:bodyPr>
          <a:lstStyle/>
          <a:p>
            <a:pPr algn="just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1800" b="1" smtClean="0"/>
              <a:t>Кабаков Александр. Роль хрусталя в семейной жизни</a:t>
            </a:r>
            <a:r>
              <a:rPr lang="ru-RU" sz="1800" smtClean="0"/>
              <a:t> </a:t>
            </a:r>
            <a:r>
              <a:rPr lang="en-US" sz="1800" smtClean="0"/>
              <a:t>[</a:t>
            </a:r>
            <a:r>
              <a:rPr lang="ru-RU" sz="1800" smtClean="0"/>
              <a:t>Текст</a:t>
            </a:r>
            <a:r>
              <a:rPr lang="en-US" sz="1800" smtClean="0"/>
              <a:t>]</a:t>
            </a:r>
            <a:r>
              <a:rPr lang="ru-RU" sz="1800" smtClean="0"/>
              <a:t> / Александр Кабаков.-Москва: АСТ: Астрель, 2008.-189</a:t>
            </a:r>
            <a:r>
              <a:rPr lang="en-US" sz="1800" smtClean="0"/>
              <a:t>[</a:t>
            </a:r>
            <a:r>
              <a:rPr lang="ru-RU" sz="1800" smtClean="0"/>
              <a:t>4</a:t>
            </a:r>
            <a:r>
              <a:rPr lang="en-US" sz="1800" smtClean="0"/>
              <a:t>]</a:t>
            </a:r>
            <a:r>
              <a:rPr lang="ru-RU" sz="1800" smtClean="0"/>
              <a:t> с.</a:t>
            </a:r>
          </a:p>
          <a:p>
            <a:pPr algn="just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1800" smtClean="0"/>
          </a:p>
          <a:p>
            <a:pPr algn="just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1800" smtClean="0"/>
          </a:p>
          <a:p>
            <a:pPr algn="just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1800" smtClean="0"/>
              <a:t>Известный прозаик, автор романов о «Похождениях настоящего мужчины» и «Московских сказок» Александр Кабаков собрал в своей новой книге «Роль хрусталя в семейной жизни» пьесы, написанные в разные годы жизни. Сказка, выросшая из советского быта, – «Роль хрусталя в семейной жизни», фантасмагория, взошедшая на безумии нынешней реальности, – «Знаки» и совершенно сиюминутная «клиническая комедия» под названием «Интенсивная терапия».Все три пьесы одинаково далеки от бытового реализма, их герои попадают в совершенно немыслимые ситуации, но в конце концов выкарабкиваются и продолжают своё шествие по жизни. </a:t>
            </a:r>
          </a:p>
          <a:p>
            <a:pPr algn="just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1800" smtClean="0"/>
          </a:p>
          <a:p>
            <a:pPr algn="just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1800" smtClean="0"/>
          </a:p>
          <a:p>
            <a:pPr algn="just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1800" smtClean="0"/>
          </a:p>
          <a:p>
            <a:pPr algn="just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1100" smtClean="0"/>
          </a:p>
          <a:p>
            <a:pPr algn="just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1100" smtClean="0"/>
          </a:p>
          <a:p>
            <a:pPr algn="just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1100" smtClean="0"/>
          </a:p>
          <a:p>
            <a:pPr algn="just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1100" smtClean="0"/>
          </a:p>
          <a:p>
            <a:pPr algn="just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1100" smtClean="0"/>
          </a:p>
          <a:p>
            <a:pPr algn="just" fontAlgn="auto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800" smtClean="0"/>
              <a:t>     </a:t>
            </a:r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1268413"/>
            <a:ext cx="2952750" cy="475138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08400" y="836613"/>
            <a:ext cx="5040313" cy="6021387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ru-RU" sz="2000" b="1" smtClean="0"/>
              <a:t>     Троппер, Джонатан. Дальше живите сами </a:t>
            </a:r>
            <a:r>
              <a:rPr lang="en-US" sz="2000" smtClean="0"/>
              <a:t>[</a:t>
            </a:r>
            <a:r>
              <a:rPr lang="ru-RU" sz="2000" smtClean="0"/>
              <a:t>Текст</a:t>
            </a:r>
            <a:r>
              <a:rPr lang="en-US" sz="2000" smtClean="0"/>
              <a:t>]</a:t>
            </a:r>
            <a:r>
              <a:rPr lang="ru-RU" sz="2000" smtClean="0"/>
              <a:t> / Джонатан Троппер; </a:t>
            </a:r>
            <a:r>
              <a:rPr lang="en-US" sz="2000" smtClean="0"/>
              <a:t>[</a:t>
            </a:r>
            <a:r>
              <a:rPr lang="ru-RU" sz="2000" smtClean="0"/>
              <a:t>Пер. с англ. О. Варшавер</a:t>
            </a:r>
            <a:r>
              <a:rPr lang="en-US" sz="2000" smtClean="0"/>
              <a:t>]</a:t>
            </a:r>
            <a:r>
              <a:rPr lang="ru-RU" sz="2000" smtClean="0"/>
              <a:t>.-Москва: Астрель, 2012.-480 с.</a:t>
            </a:r>
          </a:p>
          <a:p>
            <a:pPr algn="l">
              <a:lnSpc>
                <a:spcPct val="80000"/>
              </a:lnSpc>
            </a:pPr>
            <a:endParaRPr lang="ru-RU" sz="2000" smtClean="0"/>
          </a:p>
          <a:p>
            <a:pPr algn="l">
              <a:lnSpc>
                <a:spcPct val="80000"/>
              </a:lnSpc>
            </a:pPr>
            <a:endParaRPr lang="ru-RU" sz="2000" smtClean="0"/>
          </a:p>
          <a:p>
            <a:pPr algn="just">
              <a:lnSpc>
                <a:spcPct val="80000"/>
              </a:lnSpc>
            </a:pPr>
            <a:r>
              <a:rPr lang="ru-RU" sz="2000" smtClean="0"/>
              <a:t>Известие о смерти отца застает Джада в тяжелый момент: он потерял работу и переживает измену жены. Теперь ему предстоит провести траурную неделю вместе с ближайшими родственниками, а общение с ними — всегда испытание. То, что Фоксманы собрались по печальному поводу, не мешает им упражняться в остроумии, попадать в нелепейшие ситуации и выяснять отношения. За семь дней представления героя о жизни и себе самом кардинально изменятся, а близкие преподнесут ему и друг другу немало сюрпризов. </a:t>
            </a:r>
          </a:p>
          <a:p>
            <a:pPr algn="just">
              <a:lnSpc>
                <a:spcPct val="80000"/>
              </a:lnSpc>
            </a:pPr>
            <a:r>
              <a:rPr lang="ru-RU" sz="2000" smtClean="0"/>
              <a:t>     </a:t>
            </a:r>
          </a:p>
          <a:p>
            <a:pPr algn="just">
              <a:lnSpc>
                <a:spcPct val="80000"/>
              </a:lnSpc>
            </a:pPr>
            <a:endParaRPr lang="ru-RU" sz="2000" smtClean="0"/>
          </a:p>
          <a:p>
            <a:pPr algn="just">
              <a:lnSpc>
                <a:spcPct val="80000"/>
              </a:lnSpc>
            </a:pPr>
            <a:endParaRPr lang="ru-RU" sz="2200" smtClean="0"/>
          </a:p>
          <a:p>
            <a:pPr algn="just">
              <a:lnSpc>
                <a:spcPct val="80000"/>
              </a:lnSpc>
            </a:pPr>
            <a:endParaRPr lang="ru-RU" sz="2200" smtClean="0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052513"/>
            <a:ext cx="3024584" cy="489743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1110</TotalTime>
  <Words>576</Words>
  <Application>Microsoft Office PowerPoint</Application>
  <PresentationFormat>Экран (4:3)</PresentationFormat>
  <Paragraphs>59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7" baseType="lpstr">
      <vt:lpstr>Arial</vt:lpstr>
      <vt:lpstr>Times New Roman</vt:lpstr>
      <vt:lpstr>Wingdings 2</vt:lpstr>
      <vt:lpstr>Wingdings</vt:lpstr>
      <vt:lpstr>Wingdings 3</vt:lpstr>
      <vt:lpstr>Calibri</vt:lpstr>
      <vt:lpstr>Book Antiqua</vt:lpstr>
      <vt:lpstr>Апекс</vt:lpstr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201214</dc:creator>
  <cp:lastModifiedBy>user</cp:lastModifiedBy>
  <cp:revision>100</cp:revision>
  <dcterms:created xsi:type="dcterms:W3CDTF">2016-05-31T11:04:18Z</dcterms:created>
  <dcterms:modified xsi:type="dcterms:W3CDTF">2018-01-11T13:14:56Z</dcterms:modified>
</cp:coreProperties>
</file>